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5208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3895938" y="1659835"/>
            <a:ext cx="4397075" cy="130937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3200400"/>
            <a:ext cx="11274552" cy="13716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D94CA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Cómo añadir un nuevo contacto en AcmeCRM</a:t>
            </a:r>
            <a:endParaRPr lang="en-US" sz="3600" dirty="0"/>
          </a:p>
        </p:txBody>
      </p:sp>
      <p:sp>
        <p:nvSpPr>
          <p:cNvPr id="4" name="Text 1"/>
          <p:cNvSpPr/>
          <p:nvPr/>
        </p:nvSpPr>
        <p:spPr>
          <a:xfrm>
            <a:off x="457200" y="4572000"/>
            <a:ext cx="11274552" cy="18288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Esta guía describe el proceso para añadir un nuevo contacto en el sistema AcmeCRM. Detalla cómo navegar a la sección de contactos, iniciar la creación de un nuevo contacto y activar los diferentes campos de entrada para la introducción de datos.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82880"/>
            <a:ext cx="1228273" cy="3657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094476" y="182880"/>
            <a:ext cx="56372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4949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Cómo añadir un nuevo contacto en AcmeCRM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6094476" y="6400800"/>
            <a:ext cx="56372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41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Página 11 de 13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731520"/>
            <a:ext cx="11274552" cy="54864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D94CA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 Introducir Rol del Contacto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457200" y="1371600"/>
            <a:ext cx="5486400" cy="4663440"/>
          </a:xfrm>
          <a:prstGeom prst="rect">
            <a:avLst/>
          </a:prstGeom>
          <a:noFill/>
          <a:ln/>
        </p:spPr>
        <p:txBody>
          <a:bodyPr wrap="square" rtlCol="0" anchor="t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Escribe el rol o posición del contacto en el campo Cargo. Por ejemplo, 'Director Técnico'.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6126480" y="2365499"/>
            <a:ext cx="5605272" cy="2675642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6480" y="2365499"/>
            <a:ext cx="5605272" cy="267564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82880"/>
            <a:ext cx="1228273" cy="3657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094476" y="182880"/>
            <a:ext cx="56372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4949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Cómo añadir un nuevo contacto en AcmeCRM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6094476" y="6400800"/>
            <a:ext cx="56372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41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Página 12 de 13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731520"/>
            <a:ext cx="11274552" cy="54864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D94CA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10. Guardar Nuevo Contacto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457200" y="1371600"/>
            <a:ext cx="5486400" cy="4663440"/>
          </a:xfrm>
          <a:prstGeom prst="rect">
            <a:avLst/>
          </a:prstGeom>
          <a:noFill/>
          <a:ln/>
        </p:spPr>
        <p:txBody>
          <a:bodyPr wrap="square" rtlCol="0" anchor="t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Haz clic en el botón Guardar Contacto para guardar los detalles del nuevo contacto.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6126480" y="2365499"/>
            <a:ext cx="5605272" cy="2675642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6480" y="2365499"/>
            <a:ext cx="5605272" cy="267564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82880"/>
            <a:ext cx="1228273" cy="3657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094476" y="182880"/>
            <a:ext cx="56372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4949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Cómo añadir un nuevo contacto en AcmeCRM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6094476" y="6400800"/>
            <a:ext cx="56372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41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Página 13 de 13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2286000"/>
            <a:ext cx="11274552" cy="9144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D94CA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Estamos a tu disposición para cualquier duda.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457200" y="3200400"/>
            <a:ext cx="11274552" cy="2743200"/>
          </a:xfrm>
          <a:prstGeom prst="rect">
            <a:avLst/>
          </a:prstGeom>
          <a:noFill/>
          <a:ln/>
        </p:spPr>
        <p:txBody>
          <a:bodyPr wrap="square" rtlCol="0" anchor="t">
            <a:sp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tienes cualquier duda o necesitas ayuda sobre nuestros sistemas, contacta con nuestro soporte técnico.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82880"/>
            <a:ext cx="1228273" cy="3657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094476" y="182880"/>
            <a:ext cx="56372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4949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Cómo añadir un nuevo contacto en AcmeCRM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6094476" y="6400800"/>
            <a:ext cx="56372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41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Página 2 de 13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914400"/>
            <a:ext cx="11274552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D94CA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Índice</a:t>
            </a:r>
            <a:endParaRPr lang="en-US" sz="3200" dirty="0"/>
          </a:p>
        </p:txBody>
      </p:sp>
      <p:sp>
        <p:nvSpPr>
          <p:cNvPr id="6" name="Text 3"/>
          <p:cNvSpPr/>
          <p:nvPr/>
        </p:nvSpPr>
        <p:spPr>
          <a:xfrm>
            <a:off x="457200" y="1645920"/>
            <a:ext cx="11274552" cy="45720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Navegar a Contactos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Abrir formulario de Nuevo Contacto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Introducir Nombre del Contacto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Introducir Apellido del Contacto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Introducir Correo Electrónico del Contacto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Introducir Número de Teléfono del Contacto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 Introducir Empresa del Contacto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 Introducir Rol del Contacto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 Guardar Nuevo Contacto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82880"/>
            <a:ext cx="1228273" cy="3657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094476" y="182880"/>
            <a:ext cx="56372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4949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Cómo añadir un nuevo contacto en AcmeCRM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6094476" y="6400800"/>
            <a:ext cx="56372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41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Página 3 de 13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731520"/>
            <a:ext cx="11274552" cy="54864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D94CA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Navegar a Contactos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457200" y="1371600"/>
            <a:ext cx="5486400" cy="4663440"/>
          </a:xfrm>
          <a:prstGeom prst="rect">
            <a:avLst/>
          </a:prstGeom>
          <a:noFill/>
          <a:ln/>
        </p:spPr>
        <p:txBody>
          <a:bodyPr wrap="square" rtlCol="0" anchor="t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Haz clic en la opción Contactos en el panel de navegación izquierdo.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6126480" y="2387395"/>
            <a:ext cx="5605272" cy="2631850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6480" y="2387395"/>
            <a:ext cx="5605272" cy="26318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82880"/>
            <a:ext cx="1228273" cy="3657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094476" y="182880"/>
            <a:ext cx="56372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4949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Cómo añadir un nuevo contacto en AcmeCRM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6094476" y="6400800"/>
            <a:ext cx="56372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41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Página 4 de 13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731520"/>
            <a:ext cx="11274552" cy="54864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D94CA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Abrir formulario de Nuevo Contacto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457200" y="1371600"/>
            <a:ext cx="5486400" cy="4663440"/>
          </a:xfrm>
          <a:prstGeom prst="rect">
            <a:avLst/>
          </a:prstGeom>
          <a:noFill/>
          <a:ln/>
        </p:spPr>
        <p:txBody>
          <a:bodyPr wrap="square" rtlCol="0" anchor="t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Haz clic en el botón + Nuevo Contacto situado en la esquina superior derecha de la pantalla para abrir el formulario de creación de contacto.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6126480" y="2365499"/>
            <a:ext cx="5605272" cy="2675642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6480" y="2365499"/>
            <a:ext cx="5605272" cy="267564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82880"/>
            <a:ext cx="1228273" cy="3657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094476" y="182880"/>
            <a:ext cx="56372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4949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Cómo añadir un nuevo contacto en AcmeCRM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6094476" y="6400800"/>
            <a:ext cx="56372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41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Página 5 de 13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731520"/>
            <a:ext cx="11274552" cy="54864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D94CA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Introducir Nombre del Contacto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457200" y="1371600"/>
            <a:ext cx="5486400" cy="4663440"/>
          </a:xfrm>
          <a:prstGeom prst="rect">
            <a:avLst/>
          </a:prstGeom>
          <a:noFill/>
          <a:ln/>
        </p:spPr>
        <p:txBody>
          <a:bodyPr wrap="square" rtlCol="0" anchor="t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Escribe el nombre del contacto en el campo Nombre. Por ejemplo, 'Pedro'.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6126480" y="2365499"/>
            <a:ext cx="5605272" cy="2675642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6480" y="2365499"/>
            <a:ext cx="5605272" cy="267564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82880"/>
            <a:ext cx="1228273" cy="3657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094476" y="182880"/>
            <a:ext cx="56372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4949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Cómo añadir un nuevo contacto en AcmeCRM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6094476" y="6400800"/>
            <a:ext cx="56372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41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Página 6 de 13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731520"/>
            <a:ext cx="11274552" cy="54864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D94CA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Introducir Apellido del Contacto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457200" y="1371600"/>
            <a:ext cx="5486400" cy="4663440"/>
          </a:xfrm>
          <a:prstGeom prst="rect">
            <a:avLst/>
          </a:prstGeom>
          <a:noFill/>
          <a:ln/>
        </p:spPr>
        <p:txBody>
          <a:bodyPr wrap="square" rtlCol="0" anchor="t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Introduce el apellido del contacto en el campo Apellido. Por ejemplo, 'Martínez'.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6126480" y="2365499"/>
            <a:ext cx="5605272" cy="2675642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6480" y="2365499"/>
            <a:ext cx="5605272" cy="267564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82880"/>
            <a:ext cx="1228273" cy="3657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094476" y="182880"/>
            <a:ext cx="56372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4949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Cómo añadir un nuevo contacto en AcmeCRM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6094476" y="6400800"/>
            <a:ext cx="56372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41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Página 7 de 13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731520"/>
            <a:ext cx="11274552" cy="54864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D94CA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Introducir Correo Electrónico del Contacto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457200" y="1371600"/>
            <a:ext cx="5486400" cy="4663440"/>
          </a:xfrm>
          <a:prstGeom prst="rect">
            <a:avLst/>
          </a:prstGeom>
          <a:noFill/>
          <a:ln/>
        </p:spPr>
        <p:txBody>
          <a:bodyPr wrap="square" rtlCol="0" anchor="t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Escribe la dirección de correo electrónico del contacto en el campo Email.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6126480" y="2365499"/>
            <a:ext cx="5605272" cy="2675642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6480" y="2365499"/>
            <a:ext cx="5605272" cy="267564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82880"/>
            <a:ext cx="1228273" cy="3657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094476" y="182880"/>
            <a:ext cx="56372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4949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Cómo añadir un nuevo contacto en AcmeCRM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6094476" y="6400800"/>
            <a:ext cx="56372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41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Página 8 de 13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731520"/>
            <a:ext cx="11274552" cy="54864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D94CA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Introducir Número de Teléfono del Contacto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457200" y="1371600"/>
            <a:ext cx="5486400" cy="4663440"/>
          </a:xfrm>
          <a:prstGeom prst="rect">
            <a:avLst/>
          </a:prstGeom>
          <a:noFill/>
          <a:ln/>
        </p:spPr>
        <p:txBody>
          <a:bodyPr wrap="square" rtlCol="0" anchor="t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Introduce el teléfono del contacto en el campo teléfono.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6126480" y="2365499"/>
            <a:ext cx="5605272" cy="2675642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6480" y="2365499"/>
            <a:ext cx="5605272" cy="267564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82880"/>
            <a:ext cx="1228273" cy="3657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094476" y="182880"/>
            <a:ext cx="56372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4949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Cómo añadir un nuevo contacto en AcmeCRM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6094476" y="6400800"/>
            <a:ext cx="56372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41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Página 10 de 13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731520"/>
            <a:ext cx="11274552" cy="54864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D94CA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 Introducir Empresa del Contacto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457200" y="1371600"/>
            <a:ext cx="5486400" cy="4663440"/>
          </a:xfrm>
          <a:prstGeom prst="rect">
            <a:avLst/>
          </a:prstGeom>
          <a:noFill/>
          <a:ln/>
        </p:spPr>
        <p:txBody>
          <a:bodyPr wrap="square" rtlCol="0" anchor="t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Introduce el nombre de la empresa del contacto en el campo Empresa. Por ejemplo, 'Tecnic Group'.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6126480" y="2365499"/>
            <a:ext cx="5605272" cy="2675642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6480" y="2365499"/>
            <a:ext cx="5605272" cy="267564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466</Words>
  <Application>Microsoft Macintosh PowerPoint</Application>
  <PresentationFormat>Panorámica</PresentationFormat>
  <Paragraphs>66</Paragraphs>
  <Slides>12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4" baseType="lpstr">
      <vt:lpstr>Arial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Pablo Baril</cp:lastModifiedBy>
  <cp:revision>2</cp:revision>
  <dcterms:created xsi:type="dcterms:W3CDTF">2026-02-15T16:23:10Z</dcterms:created>
  <dcterms:modified xsi:type="dcterms:W3CDTF">2026-02-15T16:49:09Z</dcterms:modified>
</cp:coreProperties>
</file>